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325" r:id="rId3"/>
    <p:sldId id="261" r:id="rId4"/>
    <p:sldId id="329" r:id="rId5"/>
    <p:sldId id="326" r:id="rId6"/>
    <p:sldId id="330" r:id="rId7"/>
    <p:sldId id="331" r:id="rId8"/>
    <p:sldId id="332" r:id="rId9"/>
    <p:sldId id="333" r:id="rId10"/>
    <p:sldId id="334" r:id="rId11"/>
    <p:sldId id="328" r:id="rId12"/>
    <p:sldId id="32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6"/>
    <p:restoredTop sz="91410"/>
  </p:normalViewPr>
  <p:slideViewPr>
    <p:cSldViewPr snapToGrid="0" snapToObjects="1">
      <p:cViewPr>
        <p:scale>
          <a:sx n="79" d="100"/>
          <a:sy n="79" d="100"/>
        </p:scale>
        <p:origin x="120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361CD-6CC4-A34D-AE45-29B67002D1E6}" type="datetimeFigureOut">
              <a:rPr lang="en-US" smtClean="0"/>
              <a:t>5/26/18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40DAC1-562A-E942-9290-ED2D37D14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85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0" i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yth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 userDrawn="1"/>
        </p:nvSpPr>
        <p:spPr>
          <a:xfrm>
            <a:off x="5440" y="5440"/>
            <a:ext cx="12192000" cy="1690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none"/>
        </p:style>
        <p:txBody>
          <a:bodyPr vert="horz" lIns="91440" tIns="45720" rIns="91440" bIns="45720" rtlCol="0" anchor="ctr">
            <a:normAutofit/>
          </a:bodyPr>
          <a:lstStyle>
            <a:lvl1pPr marL="2973388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0" i="0" kern="120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"/>
            <a:ext cx="12192000" cy="1690688"/>
          </a:xfr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none"/>
        </p:style>
        <p:txBody>
          <a:bodyPr/>
          <a:lstStyle>
            <a:lvl1pPr marL="2973388" indent="0" algn="ctr">
              <a:tabLst/>
              <a:defRPr b="0" i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ythonâ¢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858" y="489859"/>
            <a:ext cx="27622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0" i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586163"/>
            <a:ext cx="10515600" cy="2590800"/>
          </a:xfrm>
        </p:spPr>
        <p:txBody>
          <a:bodyPr/>
          <a:lstStyle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1985963"/>
            <a:ext cx="12192000" cy="86177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Group task:</a:t>
            </a:r>
            <a:endParaRPr lang="en-US" sz="500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9068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38B27D04-8BD5-C047-B9FF-9D6420E37D9D}" type="datetimeFigureOut">
              <a:rPr lang="en-US" smtClean="0"/>
              <a:pPr/>
              <a:t>5/26/18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EDA11450-08D9-AD47-8209-26B4D4B318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Helvetica Neue Medium" charset="0"/>
          <a:ea typeface="Helvetica Neue Medium" charset="0"/>
          <a:cs typeface="Helvetica Neue Medium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otree-workshop.herokuapp.com/room/stgallen/" TargetMode="External"/><Relationship Id="rId3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509963"/>
          </a:xfrm>
        </p:spPr>
        <p:txBody>
          <a:bodyPr/>
          <a:lstStyle/>
          <a:p>
            <a:r>
              <a:rPr lang="en-US" dirty="0" smtClean="0">
                <a:latin typeface="Lucida Console" charset="0"/>
                <a:ea typeface="Lucida Console" charset="0"/>
                <a:cs typeface="Lucida Console" charset="0"/>
              </a:rPr>
              <a:t>oTree workshop</a:t>
            </a:r>
            <a:endParaRPr lang="en-US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University of </a:t>
            </a:r>
            <a:r>
              <a:rPr lang="en-US" dirty="0" err="1" smtClean="0"/>
              <a:t>St.Gallen</a:t>
            </a:r>
            <a:endParaRPr lang="en-US" dirty="0" smtClean="0"/>
          </a:p>
          <a:p>
            <a:r>
              <a:rPr lang="en-US" dirty="0" smtClean="0"/>
              <a:t>May 22-25, 2018</a:t>
            </a:r>
          </a:p>
          <a:p>
            <a:r>
              <a:rPr lang="en-US" dirty="0" smtClean="0"/>
              <a:t>Day 4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85706" y="642938"/>
            <a:ext cx="409022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Philipp Chapkovski</a:t>
            </a:r>
          </a:p>
          <a:p>
            <a:pPr algn="ctr"/>
            <a:r>
              <a:rPr lang="en-US" sz="250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European University Institute</a:t>
            </a:r>
            <a:endParaRPr lang="en-US" sz="250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2" b="89983" l="9977" r="899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133887" y="-417419"/>
            <a:ext cx="7530684" cy="854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9714" y="2612571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972299" y="832757"/>
            <a:ext cx="54537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The group </a:t>
            </a: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is a set of players</a:t>
            </a: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in one particular</a:t>
            </a:r>
          </a:p>
          <a:p>
            <a:r>
              <a:rPr lang="en-US" sz="5000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subsession</a:t>
            </a:r>
            <a:endParaRPr lang="en-US" sz="50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4143" y="1899556"/>
            <a:ext cx="4546181" cy="537210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7944" y="1006929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6673" y="212271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 rot="474101">
            <a:off x="3962538" y="2012625"/>
            <a:ext cx="2556424" cy="62048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92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Obtaining data from previous rounds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participant.get_players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participant.payoff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player.in_all_rounds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player.in_previous_rounds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player.in_round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(x)</a:t>
            </a: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player.in_rounds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x,y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5200" dirty="0" smtClean="0">
                <a:latin typeface="Helvetica Neue Thin" charset="0"/>
                <a:ea typeface="Helvetica Neue Thin" charset="0"/>
                <a:cs typeface="Helvetica Neue Thin" charset="0"/>
              </a:rPr>
              <a:t>on template: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{{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player.round_number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}}</a:t>
            </a:r>
          </a:p>
          <a:p>
            <a:r>
              <a:rPr lang="en-US" sz="5700" dirty="0" smtClean="0">
                <a:latin typeface="Helvetica Neue Thin" charset="0"/>
                <a:ea typeface="Helvetica Neue Thin" charset="0"/>
                <a:cs typeface="Helvetica Neue Thin" charset="0"/>
              </a:rPr>
              <a:t>on page:</a:t>
            </a: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self.round_number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79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971" y="2182584"/>
            <a:ext cx="6478944" cy="27486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7015"/>
            <a:ext cx="6883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2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053443"/>
            <a:ext cx="12192000" cy="2258105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link to follow: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3900" dirty="0" smtClean="0">
                <a:hlinkClick r:id="rId2"/>
              </a:rPr>
              <a:t>otree-workshop.herokuapp.com/room/stgallen</a:t>
            </a:r>
            <a:r>
              <a:rPr lang="en-US" sz="3900" dirty="0">
                <a:hlinkClick r:id="rId2"/>
              </a:rPr>
              <a:t>/</a:t>
            </a:r>
            <a:endParaRPr lang="en-US" sz="39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939143" cy="169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1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Rooms: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897" y="1858282"/>
            <a:ext cx="4556664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227" y="1916792"/>
            <a:ext cx="6019613" cy="174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8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Obtaining data from other players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self.group.get_players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self.player.get_others_in_group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TotalContribution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sum([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p.contribution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for p in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self.get_players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])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57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7057" y="636813"/>
            <a:ext cx="4546181" cy="537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763986" y="832757"/>
            <a:ext cx="6662057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This is session.</a:t>
            </a:r>
          </a:p>
          <a:p>
            <a:endParaRPr lang="en-US" sz="50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The entire set of all participants in your lab</a:t>
            </a: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or online</a:t>
            </a:r>
          </a:p>
          <a:p>
            <a:endParaRPr lang="en-US" sz="50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50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5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12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7057" y="636813"/>
            <a:ext cx="4546181" cy="537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763986" y="832757"/>
            <a:ext cx="6662057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This is participant.</a:t>
            </a:r>
          </a:p>
          <a:p>
            <a:endParaRPr lang="en-US" sz="50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The entire set of all participants in your lab</a:t>
            </a: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or online</a:t>
            </a:r>
          </a:p>
          <a:p>
            <a:endParaRPr lang="en-US" sz="50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50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5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02129" y="571500"/>
            <a:ext cx="4822371" cy="5584371"/>
            <a:chOff x="702129" y="571500"/>
            <a:chExt cx="4822371" cy="5584371"/>
          </a:xfrm>
          <a:solidFill>
            <a:srgbClr val="000000">
              <a:alpha val="50196"/>
            </a:srgbClr>
          </a:solidFill>
        </p:grpSpPr>
        <p:sp>
          <p:nvSpPr>
            <p:cNvPr id="2" name="Rectangle 1"/>
            <p:cNvSpPr/>
            <p:nvPr/>
          </p:nvSpPr>
          <p:spPr>
            <a:xfrm>
              <a:off x="702129" y="571500"/>
              <a:ext cx="3918857" cy="5584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605643" y="587829"/>
              <a:ext cx="3918857" cy="44794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Oval 3"/>
          <p:cNvSpPr/>
          <p:nvPr/>
        </p:nvSpPr>
        <p:spPr>
          <a:xfrm>
            <a:off x="4327071" y="4898571"/>
            <a:ext cx="1485900" cy="13716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26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9714" y="2612571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727371" y="832757"/>
            <a:ext cx="56986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Subsession</a:t>
            </a:r>
            <a:endParaRPr lang="en-US" sz="5000" b="1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is a set of all players</a:t>
            </a:r>
            <a:r>
              <a:rPr lang="en-US" sz="5000" dirty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in one round</a:t>
            </a:r>
            <a:endParaRPr lang="en-US" sz="5000" b="1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4143" y="1899556"/>
            <a:ext cx="4546181" cy="537210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7944" y="1006929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6673" y="212271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35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9714" y="2612571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972299" y="832757"/>
            <a:ext cx="54537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Player </a:t>
            </a:r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is an element of </a:t>
            </a:r>
          </a:p>
          <a:p>
            <a:r>
              <a:rPr lang="en-US" sz="5000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subsession</a:t>
            </a:r>
            <a:endParaRPr lang="en-US" sz="50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4143" y="1899556"/>
            <a:ext cx="4546181" cy="537210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7944" y="1006929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6673" y="212271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5127171" y="2073729"/>
            <a:ext cx="1665515" cy="89807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47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9714" y="2612571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972299" y="832757"/>
            <a:ext cx="545374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One participant</a:t>
            </a: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contains the info</a:t>
            </a: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about all players</a:t>
            </a: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who he/she </a:t>
            </a: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‘owns’</a:t>
            </a:r>
          </a:p>
        </p:txBody>
      </p:sp>
      <p:pic>
        <p:nvPicPr>
          <p:cNvPr id="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4143" y="1899556"/>
            <a:ext cx="4546181" cy="537210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7944" y="1006929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6673" y="212271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5502729" y="2090057"/>
            <a:ext cx="1143000" cy="3510643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9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7827</TotalTime>
  <Words>141</Words>
  <Application>Microsoft Macintosh PowerPoint</Application>
  <PresentationFormat>Widescreen</PresentationFormat>
  <Paragraphs>52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Calibri</vt:lpstr>
      <vt:lpstr>Courier</vt:lpstr>
      <vt:lpstr>Futura Medium</vt:lpstr>
      <vt:lpstr>Helvetica Neue</vt:lpstr>
      <vt:lpstr>Helvetica Neue Light</vt:lpstr>
      <vt:lpstr>Helvetica Neue Medium</vt:lpstr>
      <vt:lpstr>Helvetica Neue Thin</vt:lpstr>
      <vt:lpstr>Lucida Console</vt:lpstr>
      <vt:lpstr>Office Theme</vt:lpstr>
      <vt:lpstr>oTree workshop</vt:lpstr>
      <vt:lpstr>oTree</vt:lpstr>
      <vt:lpstr>Rooms:</vt:lpstr>
      <vt:lpstr>Obtaining data from other players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Obtaining data from previous rounds</vt:lpstr>
      <vt:lpstr>Charts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Philipp Chapkovski</dc:creator>
  <cp:lastModifiedBy>Philipp Chapkovski</cp:lastModifiedBy>
  <cp:revision>87</cp:revision>
  <cp:lastPrinted>2018-05-22T07:03:01Z</cp:lastPrinted>
  <dcterms:created xsi:type="dcterms:W3CDTF">2018-05-14T20:05:36Z</dcterms:created>
  <dcterms:modified xsi:type="dcterms:W3CDTF">2018-05-26T13:37:50Z</dcterms:modified>
</cp:coreProperties>
</file>